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13716000" cx="24377650"/>
  <p:notesSz cx="6858000" cy="9144000"/>
  <p:embeddedFontLst>
    <p:embeddedFont>
      <p:font typeface="Nunito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Oswald"/>
      <p:regular r:id="rId21"/>
      <p:bold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Oswald-bold.fntdata"/><Relationship Id="rId21" Type="http://schemas.openxmlformats.org/officeDocument/2006/relationships/font" Target="fonts/Oswald-regular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Nunito-regular.fntdata"/><Relationship Id="rId12" Type="http://schemas.openxmlformats.org/officeDocument/2006/relationships/slide" Target="slides/slide8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7" Type="http://schemas.openxmlformats.org/officeDocument/2006/relationships/font" Target="fonts/Lato-regular.fntdata"/><Relationship Id="rId16" Type="http://schemas.openxmlformats.org/officeDocument/2006/relationships/font" Target="fonts/Nunito-boldItalic.fntdata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12516" lvl="1" marL="9142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12516" lvl="1" marL="9142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12516" lvl="1" marL="91421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333" lvl="2" marL="182843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151" lvl="3" marL="274265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967" lvl="4" marL="365686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786" lvl="5" marL="457108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603" lvl="6" marL="548530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19" lvl="7" marL="639952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237" lvl="8" marL="731373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:notes"/>
          <p:cNvSpPr/>
          <p:nvPr>
            <p:ph idx="2" type="sldImg"/>
          </p:nvPr>
        </p:nvSpPr>
        <p:spPr>
          <a:xfrm>
            <a:off x="-16989425" y="-11796713"/>
            <a:ext cx="22153563" cy="1246505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41" name="Google Shape;41;p4:notes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:notes"/>
          <p:cNvSpPr/>
          <p:nvPr>
            <p:ph idx="2" type="sldImg"/>
          </p:nvPr>
        </p:nvSpPr>
        <p:spPr>
          <a:xfrm>
            <a:off x="-16989425" y="-11796713"/>
            <a:ext cx="22153563" cy="1246505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1" name="Google Shape;51;p12:notes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b0b434059_0_0:notes"/>
          <p:cNvSpPr/>
          <p:nvPr>
            <p:ph idx="2" type="sldImg"/>
          </p:nvPr>
        </p:nvSpPr>
        <p:spPr>
          <a:xfrm>
            <a:off x="-16989425" y="-11796713"/>
            <a:ext cx="221535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8" name="Google Shape;68;g4b0b434059_0_0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b0b434059_0_18:notes"/>
          <p:cNvSpPr/>
          <p:nvPr>
            <p:ph idx="2" type="sldImg"/>
          </p:nvPr>
        </p:nvSpPr>
        <p:spPr>
          <a:xfrm>
            <a:off x="-16989425" y="-11796713"/>
            <a:ext cx="221535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82" name="Google Shape;82;g4b0b434059_0_18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caa3ddb9e_0_19:notes"/>
          <p:cNvSpPr/>
          <p:nvPr>
            <p:ph idx="2" type="sldImg"/>
          </p:nvPr>
        </p:nvSpPr>
        <p:spPr>
          <a:xfrm>
            <a:off x="-16989425" y="-11796713"/>
            <a:ext cx="22153500" cy="1246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95" name="Google Shape;95;g4caa3ddb9e_0_19:notes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">
  <p:cSld name="Defaul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 rot="5400000">
            <a:off x="-16715231" y="-397360"/>
            <a:ext cx="24535151" cy="4304369"/>
            <a:chOff x="0" y="-156114"/>
            <a:chExt cx="24535151" cy="4304369"/>
          </a:xfrm>
        </p:grpSpPr>
        <p:sp>
          <p:nvSpPr>
            <p:cNvPr id="12" name="Google Shape;12;p2"/>
            <p:cNvSpPr/>
            <p:nvPr/>
          </p:nvSpPr>
          <p:spPr>
            <a:xfrm>
              <a:off x="23378291" y="2431564"/>
              <a:ext cx="1134322" cy="1716691"/>
            </a:xfrm>
            <a:custGeom>
              <a:rect b="b" l="l" r="r" t="t"/>
              <a:pathLst>
                <a:path extrusionOk="0" h="120000" w="12000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079220" y="-88970"/>
              <a:ext cx="1455931" cy="423306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FFDC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0776620" y="-88970"/>
              <a:ext cx="2646748" cy="423306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0420244" y="-88970"/>
              <a:ext cx="3003125" cy="423306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FFDC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677877" y="-88971"/>
              <a:ext cx="2785824" cy="3142198"/>
            </a:xfrm>
            <a:custGeom>
              <a:rect b="b" l="l" r="r" t="t"/>
              <a:pathLst>
                <a:path extrusionOk="0" h="120000" w="12000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608342" y="-88971"/>
              <a:ext cx="2168684" cy="192530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FFDC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888519" y="-88734"/>
              <a:ext cx="2811899" cy="192530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3589856" y="-88970"/>
              <a:ext cx="4137447" cy="352030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FFDC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104147" y="-111272"/>
              <a:ext cx="4346058" cy="3520308"/>
            </a:xfrm>
            <a:custGeom>
              <a:rect b="b" l="l" r="r" t="t"/>
              <a:pathLst>
                <a:path extrusionOk="0" h="120000" w="12000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793019" y="-88970"/>
              <a:ext cx="369415" cy="195571"/>
            </a:xfrm>
            <a:custGeom>
              <a:rect b="b" l="l" r="r" t="t"/>
              <a:pathLst>
                <a:path extrusionOk="0" h="120000" w="12000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007F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698211" y="-88970"/>
              <a:ext cx="225996" cy="19557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007F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502000" y="61758"/>
              <a:ext cx="2646751" cy="2259950"/>
            </a:xfrm>
            <a:custGeom>
              <a:rect b="b" l="l" r="r" t="t"/>
              <a:pathLst>
                <a:path extrusionOk="0" h="120000" w="12000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21130" y="61996"/>
              <a:ext cx="2985743" cy="2259950"/>
            </a:xfrm>
            <a:custGeom>
              <a:rect b="b" l="l" r="r" t="t"/>
              <a:pathLst>
                <a:path extrusionOk="0" h="120000" w="12000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007F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829814" y="-88970"/>
              <a:ext cx="2985743" cy="808366"/>
            </a:xfrm>
            <a:custGeom>
              <a:rect b="b" l="l" r="r" t="t"/>
              <a:pathLst>
                <a:path extrusionOk="0" h="120000" w="12000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054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275" y="-88970"/>
              <a:ext cx="943094" cy="808366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608571" y="674793"/>
              <a:ext cx="2916204" cy="1642810"/>
            </a:xfrm>
            <a:custGeom>
              <a:rect b="b" l="l" r="r" t="t"/>
              <a:pathLst>
                <a:path extrusionOk="0" h="120000" w="12000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092201" y="-155877"/>
              <a:ext cx="1760153" cy="2112184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3059" y="190760"/>
              <a:ext cx="5232654" cy="2977052"/>
            </a:xfrm>
            <a:custGeom>
              <a:rect b="b" l="l" r="r" t="t"/>
              <a:pathLst>
                <a:path extrusionOk="0" h="120000" w="12000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636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264131" y="-156113"/>
              <a:ext cx="4393864" cy="2112184"/>
            </a:xfrm>
            <a:custGeom>
              <a:rect b="b" l="l" r="r" t="t"/>
              <a:pathLst>
                <a:path extrusionOk="0" h="120000" w="12000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0A51A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4131" y="-133574"/>
              <a:ext cx="921364" cy="369415"/>
            </a:xfrm>
            <a:custGeom>
              <a:rect b="b" l="l" r="r" t="t"/>
              <a:pathLst>
                <a:path extrusionOk="0" h="120000" w="12000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34484" y="-133574"/>
              <a:ext cx="621488" cy="36941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885559"/>
              <a:ext cx="447642" cy="2259950"/>
            </a:xfrm>
            <a:custGeom>
              <a:rect b="b" l="l" r="r" t="t"/>
              <a:pathLst>
                <a:path extrusionOk="0" h="120000" w="12000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636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-156114"/>
              <a:ext cx="1286433" cy="334211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0A51A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62804" y="1591817"/>
              <a:ext cx="6988462" cy="1786231"/>
            </a:xfrm>
            <a:custGeom>
              <a:rect b="b" l="l" r="r" t="t"/>
              <a:pathLst>
                <a:path extrusionOk="0" h="120000" w="12000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007F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776123" y="-125128"/>
              <a:ext cx="2307757" cy="1734076"/>
            </a:xfrm>
            <a:custGeom>
              <a:rect b="b" l="l" r="r" t="t"/>
              <a:pathLst>
                <a:path extrusionOk="0" h="120000" w="12000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007F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19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 1">
  <p:cSld name="Default 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>
            <a:off x="-2" y="0"/>
            <a:ext cx="24377652" cy="1125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6367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lugi57.github.io/" TargetMode="External"/><Relationship Id="rId4" Type="http://schemas.openxmlformats.org/officeDocument/2006/relationships/image" Target="../media/image9.jpg"/><Relationship Id="rId5" Type="http://schemas.openxmlformats.org/officeDocument/2006/relationships/hyperlink" Target="https://github.com/dlugi57/formationOC/tree/home/WebAgenc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4"/>
          <p:cNvPicPr preferRelativeResize="0"/>
          <p:nvPr/>
        </p:nvPicPr>
        <p:blipFill rotWithShape="1">
          <a:blip r:embed="rId3">
            <a:alphaModFix/>
          </a:blip>
          <a:srcRect b="22075" l="0" r="0" t="22076"/>
          <a:stretch/>
        </p:blipFill>
        <p:spPr>
          <a:xfrm>
            <a:off x="0" y="0"/>
            <a:ext cx="243777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/>
          <p:nvPr/>
        </p:nvSpPr>
        <p:spPr>
          <a:xfrm>
            <a:off x="-1" y="0"/>
            <a:ext cx="24377700" cy="13716000"/>
          </a:xfrm>
          <a:prstGeom prst="rect">
            <a:avLst/>
          </a:prstGeom>
          <a:gradFill>
            <a:gsLst>
              <a:gs pos="0">
                <a:srgbClr val="0E6DE5">
                  <a:alpha val="90980"/>
                </a:srgbClr>
              </a:gs>
              <a:gs pos="4000">
                <a:srgbClr val="0E6DE5">
                  <a:alpha val="90980"/>
                </a:srgbClr>
              </a:gs>
              <a:gs pos="100000">
                <a:srgbClr val="14A5FF">
                  <a:alpha val="77647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6367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90150" y="4167950"/>
            <a:ext cx="241974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9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Intégrez la maquette du site d'une agence web</a:t>
            </a:r>
            <a:endParaRPr b="1" sz="90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" name="Google Shape;46;p4"/>
          <p:cNvSpPr txBox="1"/>
          <p:nvPr/>
        </p:nvSpPr>
        <p:spPr>
          <a:xfrm>
            <a:off x="11578200" y="8712794"/>
            <a:ext cx="6152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Dlugosz Piotr</a:t>
            </a:r>
            <a:endParaRPr sz="7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" name="Google Shape;4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3350" y="8118800"/>
            <a:ext cx="2246700" cy="22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"/>
          <p:cNvSpPr txBox="1"/>
          <p:nvPr/>
        </p:nvSpPr>
        <p:spPr>
          <a:xfrm>
            <a:off x="9112775" y="12324694"/>
            <a:ext cx="6152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Janvier 2019</a:t>
            </a:r>
            <a:endParaRPr sz="30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/>
          <p:nvPr/>
        </p:nvSpPr>
        <p:spPr>
          <a:xfrm>
            <a:off x="646975" y="1833125"/>
            <a:ext cx="224892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CHAÎNE DE PRODUCTION D’UN SITE WEB</a:t>
            </a:r>
            <a:endParaRPr b="1" sz="9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" name="Google Shape;54;p5"/>
          <p:cNvSpPr txBox="1"/>
          <p:nvPr/>
        </p:nvSpPr>
        <p:spPr>
          <a:xfrm>
            <a:off x="6604000" y="3596375"/>
            <a:ext cx="110445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" name="Google Shape;55;p5"/>
          <p:cNvCxnSpPr/>
          <p:nvPr/>
        </p:nvCxnSpPr>
        <p:spPr>
          <a:xfrm>
            <a:off x="4893975" y="7120250"/>
            <a:ext cx="1549800" cy="141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" name="Google Shape;56;p5"/>
          <p:cNvSpPr txBox="1"/>
          <p:nvPr/>
        </p:nvSpPr>
        <p:spPr>
          <a:xfrm>
            <a:off x="274950" y="5716250"/>
            <a:ext cx="51366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Wireframer / </a:t>
            </a:r>
            <a:r>
              <a:rPr lang="en-US" sz="7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prototypeur </a:t>
            </a:r>
            <a:endParaRPr sz="7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6443763" y="5716250"/>
            <a:ext cx="51366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Web designer</a:t>
            </a:r>
            <a:endParaRPr sz="7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" name="Google Shape;58;p5"/>
          <p:cNvSpPr txBox="1"/>
          <p:nvPr/>
        </p:nvSpPr>
        <p:spPr>
          <a:xfrm>
            <a:off x="18840950" y="5909000"/>
            <a:ext cx="51366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Développeur </a:t>
            </a:r>
            <a:endParaRPr sz="7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web</a:t>
            </a:r>
            <a:endParaRPr sz="7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" name="Google Shape;59;p5"/>
          <p:cNvSpPr txBox="1"/>
          <p:nvPr/>
        </p:nvSpPr>
        <p:spPr>
          <a:xfrm>
            <a:off x="6652100" y="8349000"/>
            <a:ext cx="49281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visuel</a:t>
            </a:r>
            <a:endParaRPr sz="3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60;p5"/>
          <p:cNvSpPr txBox="1"/>
          <p:nvPr/>
        </p:nvSpPr>
        <p:spPr>
          <a:xfrm>
            <a:off x="364550" y="8349000"/>
            <a:ext cx="49281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structure</a:t>
            </a:r>
            <a:endParaRPr sz="3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5"/>
          <p:cNvSpPr txBox="1"/>
          <p:nvPr/>
        </p:nvSpPr>
        <p:spPr>
          <a:xfrm>
            <a:off x="18840950" y="8538350"/>
            <a:ext cx="49281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production</a:t>
            </a:r>
            <a:endParaRPr sz="3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5"/>
          <p:cNvSpPr txBox="1"/>
          <p:nvPr/>
        </p:nvSpPr>
        <p:spPr>
          <a:xfrm>
            <a:off x="12642363" y="5716250"/>
            <a:ext cx="51366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Integrateur</a:t>
            </a:r>
            <a:endParaRPr sz="7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web</a:t>
            </a:r>
            <a:endParaRPr sz="7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3" name="Google Shape;63;p5"/>
          <p:cNvCxnSpPr/>
          <p:nvPr/>
        </p:nvCxnSpPr>
        <p:spPr>
          <a:xfrm>
            <a:off x="11317888" y="7120250"/>
            <a:ext cx="1616700" cy="141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" name="Google Shape;64;p5"/>
          <p:cNvSpPr txBox="1"/>
          <p:nvPr/>
        </p:nvSpPr>
        <p:spPr>
          <a:xfrm>
            <a:off x="12642363" y="8371500"/>
            <a:ext cx="49281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fonctionnelle</a:t>
            </a:r>
            <a:endParaRPr sz="3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5" name="Google Shape;65;p5"/>
          <p:cNvCxnSpPr/>
          <p:nvPr/>
        </p:nvCxnSpPr>
        <p:spPr>
          <a:xfrm>
            <a:off x="17570475" y="7120250"/>
            <a:ext cx="1549800" cy="141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/>
          <p:nvPr/>
        </p:nvSpPr>
        <p:spPr>
          <a:xfrm>
            <a:off x="6775973" y="1833114"/>
            <a:ext cx="108726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INTEGRATEUR WEB </a:t>
            </a:r>
            <a:endParaRPr b="1" sz="9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" name="Google Shape;71;p6"/>
          <p:cNvSpPr txBox="1"/>
          <p:nvPr/>
        </p:nvSpPr>
        <p:spPr>
          <a:xfrm>
            <a:off x="6604000" y="3596375"/>
            <a:ext cx="110445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Développeur front-end</a:t>
            </a:r>
            <a:endParaRPr sz="3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Rôle dans la chaîne de production d’un site internet</a:t>
            </a:r>
            <a:endParaRPr sz="3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2" name="Google Shape;72;p6"/>
          <p:cNvCxnSpPr/>
          <p:nvPr/>
        </p:nvCxnSpPr>
        <p:spPr>
          <a:xfrm>
            <a:off x="6744650" y="7113050"/>
            <a:ext cx="1898700" cy="285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" name="Google Shape;73;p6"/>
          <p:cNvCxnSpPr/>
          <p:nvPr/>
        </p:nvCxnSpPr>
        <p:spPr>
          <a:xfrm>
            <a:off x="15597075" y="7279900"/>
            <a:ext cx="1898700" cy="285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" name="Google Shape;74;p6"/>
          <p:cNvSpPr txBox="1"/>
          <p:nvPr/>
        </p:nvSpPr>
        <p:spPr>
          <a:xfrm>
            <a:off x="818425" y="5716250"/>
            <a:ext cx="51366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Maquette graphique</a:t>
            </a:r>
            <a:endParaRPr sz="7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" name="Google Shape;75;p6"/>
          <p:cNvSpPr txBox="1"/>
          <p:nvPr/>
        </p:nvSpPr>
        <p:spPr>
          <a:xfrm>
            <a:off x="9551913" y="5716250"/>
            <a:ext cx="51366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HTML / CSS</a:t>
            </a:r>
            <a:endParaRPr sz="7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/ JavaScript</a:t>
            </a:r>
            <a:endParaRPr sz="7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" name="Google Shape;76;p6"/>
          <p:cNvSpPr txBox="1"/>
          <p:nvPr/>
        </p:nvSpPr>
        <p:spPr>
          <a:xfrm>
            <a:off x="18404325" y="5883100"/>
            <a:ext cx="51366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Maquette fonctionnelle</a:t>
            </a:r>
            <a:endParaRPr sz="7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6"/>
          <p:cNvSpPr txBox="1"/>
          <p:nvPr/>
        </p:nvSpPr>
        <p:spPr>
          <a:xfrm>
            <a:off x="9760250" y="8349000"/>
            <a:ext cx="49281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pages HTML</a:t>
            </a:r>
            <a:endParaRPr sz="3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feuilles CSS</a:t>
            </a:r>
            <a:endParaRPr sz="3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6"/>
          <p:cNvSpPr txBox="1"/>
          <p:nvPr/>
        </p:nvSpPr>
        <p:spPr>
          <a:xfrm>
            <a:off x="908025" y="8349000"/>
            <a:ext cx="49281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ou wireframe</a:t>
            </a:r>
            <a:endParaRPr sz="3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6"/>
          <p:cNvSpPr txBox="1"/>
          <p:nvPr/>
        </p:nvSpPr>
        <p:spPr>
          <a:xfrm>
            <a:off x="18404325" y="8538350"/>
            <a:ext cx="49281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lisible dans</a:t>
            </a:r>
            <a:endParaRPr sz="3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navigateur web</a:t>
            </a:r>
            <a:endParaRPr sz="3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 txBox="1"/>
          <p:nvPr/>
        </p:nvSpPr>
        <p:spPr>
          <a:xfrm>
            <a:off x="543475" y="1833125"/>
            <a:ext cx="229974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MISSIONS DE </a:t>
            </a:r>
            <a:r>
              <a:rPr b="1" lang="en-US" sz="9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L'INTÉGRATEUR</a:t>
            </a:r>
            <a:r>
              <a:rPr b="1" lang="en-US" sz="9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WEB</a:t>
            </a:r>
            <a:endParaRPr b="1" sz="9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" name="Google Shape;85;p7"/>
          <p:cNvSpPr txBox="1"/>
          <p:nvPr/>
        </p:nvSpPr>
        <p:spPr>
          <a:xfrm>
            <a:off x="740800" y="4215250"/>
            <a:ext cx="51366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Produire un code organisé et réutilisable</a:t>
            </a:r>
            <a:endParaRPr sz="7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p7"/>
          <p:cNvSpPr txBox="1"/>
          <p:nvPr/>
        </p:nvSpPr>
        <p:spPr>
          <a:xfrm>
            <a:off x="12226625" y="4379400"/>
            <a:ext cx="63405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Penser multi-plateforme</a:t>
            </a:r>
            <a:endParaRPr sz="7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18684900" y="9443850"/>
            <a:ext cx="51366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SEO friendly</a:t>
            </a:r>
            <a:endParaRPr sz="7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6366300" y="9443850"/>
            <a:ext cx="59781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Penser multi-navigateur</a:t>
            </a:r>
            <a:endParaRPr sz="7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9" name="Google Shape;8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150" y="7626025"/>
            <a:ext cx="4731899" cy="3036249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" name="Google Shape;9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8799" y="6385625"/>
            <a:ext cx="5136599" cy="231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8512" y="7626025"/>
            <a:ext cx="5310049" cy="3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02675" y="4681450"/>
            <a:ext cx="4578000" cy="435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 txBox="1"/>
          <p:nvPr/>
        </p:nvSpPr>
        <p:spPr>
          <a:xfrm>
            <a:off x="6775973" y="1833114"/>
            <a:ext cx="108726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MA REALISATION</a:t>
            </a:r>
            <a:endParaRPr b="1" sz="9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8" name="Google Shape;9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050" y="2970353"/>
            <a:ext cx="4353475" cy="8647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8"/>
          <p:cNvCxnSpPr/>
          <p:nvPr/>
        </p:nvCxnSpPr>
        <p:spPr>
          <a:xfrm>
            <a:off x="6744650" y="7113050"/>
            <a:ext cx="1898700" cy="285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8"/>
          <p:cNvCxnSpPr/>
          <p:nvPr/>
        </p:nvCxnSpPr>
        <p:spPr>
          <a:xfrm>
            <a:off x="15597075" y="7279900"/>
            <a:ext cx="1898700" cy="285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1" name="Google Shape;101;p8"/>
          <p:cNvGrpSpPr/>
          <p:nvPr/>
        </p:nvGrpSpPr>
        <p:grpSpPr>
          <a:xfrm>
            <a:off x="17648572" y="4918770"/>
            <a:ext cx="5843577" cy="4750782"/>
            <a:chOff x="4300539" y="1984376"/>
            <a:chExt cx="3589200" cy="2890825"/>
          </a:xfrm>
        </p:grpSpPr>
        <p:sp>
          <p:nvSpPr>
            <p:cNvPr id="102" name="Google Shape;102;p8"/>
            <p:cNvSpPr/>
            <p:nvPr/>
          </p:nvSpPr>
          <p:spPr>
            <a:xfrm>
              <a:off x="4300539" y="1984376"/>
              <a:ext cx="3589200" cy="21702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20000" y="5557"/>
                    <a:pt x="120000" y="5557"/>
                    <a:pt x="120000" y="5557"/>
                  </a:cubicBezTo>
                  <a:cubicBezTo>
                    <a:pt x="120000" y="2504"/>
                    <a:pt x="118533" y="0"/>
                    <a:pt x="116689" y="0"/>
                  </a:cubicBezTo>
                  <a:cubicBezTo>
                    <a:pt x="3358" y="0"/>
                    <a:pt x="3358" y="0"/>
                    <a:pt x="3358" y="0"/>
                  </a:cubicBezTo>
                  <a:cubicBezTo>
                    <a:pt x="1513" y="0"/>
                    <a:pt x="0" y="2504"/>
                    <a:pt x="0" y="5557"/>
                  </a:cubicBezTo>
                  <a:cubicBezTo>
                    <a:pt x="0" y="120000"/>
                    <a:pt x="0" y="120000"/>
                    <a:pt x="0" y="12000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4440239" y="2132014"/>
              <a:ext cx="3309900" cy="1873200"/>
            </a:xfrm>
            <a:custGeom>
              <a:rect b="b" l="l" r="r" t="t"/>
              <a:pathLst>
                <a:path extrusionOk="0" h="120000" w="120000">
                  <a:moveTo>
                    <a:pt x="119424" y="1016"/>
                  </a:moveTo>
                  <a:lnTo>
                    <a:pt x="119424" y="118983"/>
                  </a:lnTo>
                  <a:lnTo>
                    <a:pt x="575" y="118983"/>
                  </a:lnTo>
                  <a:lnTo>
                    <a:pt x="575" y="1016"/>
                  </a:lnTo>
                  <a:lnTo>
                    <a:pt x="119424" y="1016"/>
                  </a:lnTo>
                  <a:close/>
                  <a:moveTo>
                    <a:pt x="120000" y="0"/>
                  </a:moveTo>
                  <a:lnTo>
                    <a:pt x="119424" y="0"/>
                  </a:lnTo>
                  <a:lnTo>
                    <a:pt x="5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18983"/>
                  </a:lnTo>
                  <a:lnTo>
                    <a:pt x="0" y="120000"/>
                  </a:lnTo>
                  <a:lnTo>
                    <a:pt x="575" y="120000"/>
                  </a:lnTo>
                  <a:lnTo>
                    <a:pt x="119424" y="120000"/>
                  </a:lnTo>
                  <a:lnTo>
                    <a:pt x="120000" y="120000"/>
                  </a:lnTo>
                  <a:lnTo>
                    <a:pt x="120000" y="118983"/>
                  </a:lnTo>
                  <a:lnTo>
                    <a:pt x="120000" y="1016"/>
                  </a:lnTo>
                  <a:lnTo>
                    <a:pt x="12000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4440239" y="2132014"/>
              <a:ext cx="3309900" cy="1873200"/>
            </a:xfrm>
            <a:custGeom>
              <a:rect b="b" l="l" r="r" t="t"/>
              <a:pathLst>
                <a:path extrusionOk="0" h="120000" w="120000">
                  <a:moveTo>
                    <a:pt x="119424" y="1016"/>
                  </a:moveTo>
                  <a:lnTo>
                    <a:pt x="119424" y="118983"/>
                  </a:lnTo>
                  <a:lnTo>
                    <a:pt x="575" y="118983"/>
                  </a:lnTo>
                  <a:lnTo>
                    <a:pt x="575" y="1016"/>
                  </a:lnTo>
                  <a:lnTo>
                    <a:pt x="119424" y="1016"/>
                  </a:lnTo>
                  <a:moveTo>
                    <a:pt x="120000" y="0"/>
                  </a:moveTo>
                  <a:lnTo>
                    <a:pt x="119424" y="0"/>
                  </a:lnTo>
                  <a:lnTo>
                    <a:pt x="5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18983"/>
                  </a:lnTo>
                  <a:lnTo>
                    <a:pt x="0" y="120000"/>
                  </a:lnTo>
                  <a:lnTo>
                    <a:pt x="575" y="120000"/>
                  </a:lnTo>
                  <a:lnTo>
                    <a:pt x="119424" y="120000"/>
                  </a:lnTo>
                  <a:lnTo>
                    <a:pt x="120000" y="120000"/>
                  </a:lnTo>
                  <a:lnTo>
                    <a:pt x="120000" y="118983"/>
                  </a:lnTo>
                  <a:lnTo>
                    <a:pt x="120000" y="1016"/>
                  </a:lnTo>
                  <a:lnTo>
                    <a:pt x="120000" y="0"/>
                  </a:lnTo>
                  <a:lnTo>
                    <a:pt x="1200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4456114" y="2147889"/>
              <a:ext cx="3278100" cy="18414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5484814" y="4826001"/>
              <a:ext cx="1208100" cy="49200"/>
            </a:xfrm>
            <a:custGeom>
              <a:rect b="b" l="l" r="r" t="t"/>
              <a:pathLst>
                <a:path extrusionOk="0" h="120000" w="120000">
                  <a:moveTo>
                    <a:pt x="119718" y="82285"/>
                  </a:moveTo>
                  <a:cubicBezTo>
                    <a:pt x="67166" y="17142"/>
                    <a:pt x="67166" y="17142"/>
                    <a:pt x="67166" y="17142"/>
                  </a:cubicBezTo>
                  <a:cubicBezTo>
                    <a:pt x="67166" y="0"/>
                    <a:pt x="67166" y="0"/>
                    <a:pt x="67166" y="0"/>
                  </a:cubicBezTo>
                  <a:cubicBezTo>
                    <a:pt x="60000" y="10285"/>
                    <a:pt x="60000" y="10285"/>
                    <a:pt x="60000" y="10285"/>
                  </a:cubicBezTo>
                  <a:cubicBezTo>
                    <a:pt x="52693" y="0"/>
                    <a:pt x="52693" y="0"/>
                    <a:pt x="52693" y="0"/>
                  </a:cubicBezTo>
                  <a:cubicBezTo>
                    <a:pt x="52693" y="17142"/>
                    <a:pt x="52693" y="17142"/>
                    <a:pt x="52693" y="17142"/>
                  </a:cubicBezTo>
                  <a:cubicBezTo>
                    <a:pt x="140" y="82285"/>
                    <a:pt x="140" y="82285"/>
                    <a:pt x="140" y="82285"/>
                  </a:cubicBezTo>
                  <a:cubicBezTo>
                    <a:pt x="140" y="82285"/>
                    <a:pt x="0" y="120000"/>
                    <a:pt x="3372" y="120000"/>
                  </a:cubicBezTo>
                  <a:cubicBezTo>
                    <a:pt x="5761" y="120000"/>
                    <a:pt x="34707" y="120000"/>
                    <a:pt x="52693" y="120000"/>
                  </a:cubicBezTo>
                  <a:cubicBezTo>
                    <a:pt x="61124" y="120000"/>
                    <a:pt x="67166" y="120000"/>
                    <a:pt x="67166" y="120000"/>
                  </a:cubicBezTo>
                  <a:cubicBezTo>
                    <a:pt x="85152" y="120000"/>
                    <a:pt x="114098" y="120000"/>
                    <a:pt x="116487" y="120000"/>
                  </a:cubicBezTo>
                  <a:cubicBezTo>
                    <a:pt x="120000" y="120000"/>
                    <a:pt x="119718" y="82285"/>
                    <a:pt x="119718" y="82285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5478464" y="4446589"/>
              <a:ext cx="1219200" cy="417600"/>
            </a:xfrm>
            <a:custGeom>
              <a:rect b="b" l="l" r="r" t="t"/>
              <a:pathLst>
                <a:path extrusionOk="0" h="120000" w="120000">
                  <a:moveTo>
                    <a:pt x="110104" y="111457"/>
                  </a:moveTo>
                  <a:cubicBezTo>
                    <a:pt x="105923" y="109016"/>
                    <a:pt x="103693" y="110237"/>
                    <a:pt x="102857" y="91118"/>
                  </a:cubicBezTo>
                  <a:cubicBezTo>
                    <a:pt x="101881" y="72000"/>
                    <a:pt x="99512" y="0"/>
                    <a:pt x="99512" y="0"/>
                  </a:cubicBezTo>
                  <a:cubicBezTo>
                    <a:pt x="60069" y="1627"/>
                    <a:pt x="60069" y="1627"/>
                    <a:pt x="60069" y="1627"/>
                  </a:cubicBezTo>
                  <a:cubicBezTo>
                    <a:pt x="20487" y="0"/>
                    <a:pt x="20487" y="0"/>
                    <a:pt x="20487" y="0"/>
                  </a:cubicBezTo>
                  <a:cubicBezTo>
                    <a:pt x="20487" y="0"/>
                    <a:pt x="18118" y="72000"/>
                    <a:pt x="17282" y="91118"/>
                  </a:cubicBezTo>
                  <a:cubicBezTo>
                    <a:pt x="16306" y="110237"/>
                    <a:pt x="14216" y="109016"/>
                    <a:pt x="10034" y="111457"/>
                  </a:cubicBezTo>
                  <a:cubicBezTo>
                    <a:pt x="5853" y="113898"/>
                    <a:pt x="0" y="116745"/>
                    <a:pt x="0" y="118372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2822" y="120000"/>
                    <a:pt x="52822" y="120000"/>
                    <a:pt x="52822" y="120000"/>
                  </a:cubicBezTo>
                  <a:cubicBezTo>
                    <a:pt x="67177" y="120000"/>
                    <a:pt x="67177" y="120000"/>
                    <a:pt x="6717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18372"/>
                  </a:cubicBezTo>
                  <a:cubicBezTo>
                    <a:pt x="120000" y="116745"/>
                    <a:pt x="114285" y="113898"/>
                    <a:pt x="110104" y="111457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6070602" y="2044701"/>
              <a:ext cx="49200" cy="4920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6070602" y="2041526"/>
              <a:ext cx="49200" cy="4920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6078539" y="2049464"/>
              <a:ext cx="33300" cy="31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6088064" y="2055814"/>
              <a:ext cx="15900" cy="1890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6092827" y="2063751"/>
              <a:ext cx="4800" cy="4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5478464" y="4446589"/>
              <a:ext cx="985800" cy="417600"/>
            </a:xfrm>
            <a:custGeom>
              <a:rect b="b" l="l" r="r" t="t"/>
              <a:pathLst>
                <a:path extrusionOk="0" h="120000" w="120000">
                  <a:moveTo>
                    <a:pt x="120000" y="4067"/>
                  </a:moveTo>
                  <a:cubicBezTo>
                    <a:pt x="98793" y="813"/>
                    <a:pt x="98793" y="813"/>
                    <a:pt x="98793" y="813"/>
                  </a:cubicBezTo>
                  <a:cubicBezTo>
                    <a:pt x="74310" y="1627"/>
                    <a:pt x="74310" y="1627"/>
                    <a:pt x="74310" y="1627"/>
                  </a:cubicBezTo>
                  <a:cubicBezTo>
                    <a:pt x="25344" y="0"/>
                    <a:pt x="25344" y="0"/>
                    <a:pt x="25344" y="0"/>
                  </a:cubicBezTo>
                  <a:cubicBezTo>
                    <a:pt x="25344" y="0"/>
                    <a:pt x="22413" y="72000"/>
                    <a:pt x="21379" y="91118"/>
                  </a:cubicBezTo>
                  <a:cubicBezTo>
                    <a:pt x="20172" y="110237"/>
                    <a:pt x="17586" y="109016"/>
                    <a:pt x="12413" y="111457"/>
                  </a:cubicBezTo>
                  <a:cubicBezTo>
                    <a:pt x="7241" y="113898"/>
                    <a:pt x="0" y="116745"/>
                    <a:pt x="0" y="118372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65344" y="120000"/>
                    <a:pt x="65344" y="120000"/>
                    <a:pt x="65344" y="120000"/>
                  </a:cubicBezTo>
                  <a:cubicBezTo>
                    <a:pt x="74482" y="120000"/>
                    <a:pt x="74482" y="120000"/>
                    <a:pt x="74482" y="120000"/>
                  </a:cubicBezTo>
                  <a:lnTo>
                    <a:pt x="120000" y="4067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4300539" y="4154489"/>
              <a:ext cx="3589200" cy="341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84647"/>
                    <a:pt x="0" y="84647"/>
                    <a:pt x="0" y="84647"/>
                  </a:cubicBezTo>
                  <a:cubicBezTo>
                    <a:pt x="0" y="104066"/>
                    <a:pt x="1513" y="120000"/>
                    <a:pt x="3358" y="120000"/>
                  </a:cubicBezTo>
                  <a:cubicBezTo>
                    <a:pt x="116689" y="120000"/>
                    <a:pt x="116689" y="120000"/>
                    <a:pt x="116689" y="120000"/>
                  </a:cubicBezTo>
                  <a:cubicBezTo>
                    <a:pt x="118533" y="120000"/>
                    <a:pt x="120000" y="104066"/>
                    <a:pt x="120000" y="84647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115" name="Google Shape;115;p8"/>
          <p:cNvPicPr preferRelativeResize="0"/>
          <p:nvPr/>
        </p:nvPicPr>
        <p:blipFill rotWithShape="1">
          <a:blip r:embed="rId4">
            <a:alphaModFix/>
          </a:blip>
          <a:srcRect b="68442" l="0" r="0" t="0"/>
          <a:stretch/>
        </p:blipFill>
        <p:spPr>
          <a:xfrm>
            <a:off x="17865675" y="5154500"/>
            <a:ext cx="5417648" cy="318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35537" y="5117425"/>
            <a:ext cx="4353475" cy="43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"/>
          <p:cNvSpPr txBox="1"/>
          <p:nvPr/>
        </p:nvSpPr>
        <p:spPr>
          <a:xfrm>
            <a:off x="17148766" y="9760138"/>
            <a:ext cx="5024100" cy="17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J'ai utilisé la case à cocher à la place de la liste</a:t>
            </a:r>
            <a:endParaRPr/>
          </a:p>
        </p:txBody>
      </p:sp>
      <p:sp>
        <p:nvSpPr>
          <p:cNvPr id="122" name="Google Shape;122;p9"/>
          <p:cNvSpPr txBox="1"/>
          <p:nvPr/>
        </p:nvSpPr>
        <p:spPr>
          <a:xfrm>
            <a:off x="3744813" y="9760138"/>
            <a:ext cx="5024100" cy="17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Adaptation et compréhension du code trouvé en ligne</a:t>
            </a:r>
            <a:endParaRPr/>
          </a:p>
        </p:txBody>
      </p:sp>
      <p:sp>
        <p:nvSpPr>
          <p:cNvPr id="123" name="Google Shape;123;p9"/>
          <p:cNvSpPr txBox="1"/>
          <p:nvPr/>
        </p:nvSpPr>
        <p:spPr>
          <a:xfrm>
            <a:off x="17137566" y="5727359"/>
            <a:ext cx="5024148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Menu </a:t>
            </a:r>
            <a:r>
              <a:rPr lang="en-US" sz="3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navigation</a:t>
            </a:r>
            <a:r>
              <a:rPr lang="en-US" sz="3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dans section projets</a:t>
            </a:r>
            <a:endParaRPr/>
          </a:p>
        </p:txBody>
      </p:sp>
      <p:sp>
        <p:nvSpPr>
          <p:cNvPr id="124" name="Google Shape;124;p9"/>
          <p:cNvSpPr txBox="1"/>
          <p:nvPr/>
        </p:nvSpPr>
        <p:spPr>
          <a:xfrm>
            <a:off x="17137564" y="4792954"/>
            <a:ext cx="252825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NAVBAR</a:t>
            </a:r>
            <a:endParaRPr b="1" sz="4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9"/>
          <p:cNvSpPr txBox="1"/>
          <p:nvPr/>
        </p:nvSpPr>
        <p:spPr>
          <a:xfrm>
            <a:off x="3691499" y="5727359"/>
            <a:ext cx="5024148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Menu en version mobile et tablette + icone </a:t>
            </a:r>
            <a:endParaRPr sz="3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9"/>
          <p:cNvSpPr txBox="1"/>
          <p:nvPr/>
        </p:nvSpPr>
        <p:spPr>
          <a:xfrm>
            <a:off x="3733612" y="4792954"/>
            <a:ext cx="25234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HEADER</a:t>
            </a:r>
            <a:endParaRPr b="1" sz="4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7" name="Google Shape;127;p9"/>
          <p:cNvSpPr txBox="1"/>
          <p:nvPr/>
        </p:nvSpPr>
        <p:spPr>
          <a:xfrm>
            <a:off x="10500109" y="9760138"/>
            <a:ext cx="5024100" cy="17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J'ai trouvé des solutions sur les forums</a:t>
            </a:r>
            <a:endParaRPr/>
          </a:p>
        </p:txBody>
      </p:sp>
      <p:sp>
        <p:nvSpPr>
          <p:cNvPr id="128" name="Google Shape;128;p9"/>
          <p:cNvSpPr txBox="1"/>
          <p:nvPr/>
        </p:nvSpPr>
        <p:spPr>
          <a:xfrm>
            <a:off x="10446795" y="5727359"/>
            <a:ext cx="5024148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Changement d'image après avoir cliqué sur le bouton</a:t>
            </a:r>
            <a:endParaRPr/>
          </a:p>
        </p:txBody>
      </p:sp>
      <p:sp>
        <p:nvSpPr>
          <p:cNvPr id="129" name="Google Shape;129;p9"/>
          <p:cNvSpPr txBox="1"/>
          <p:nvPr/>
        </p:nvSpPr>
        <p:spPr>
          <a:xfrm>
            <a:off x="10488908" y="4792954"/>
            <a:ext cx="252825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SLIDER</a:t>
            </a:r>
            <a:endParaRPr b="1" sz="4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0" name="Google Shape;130;p9"/>
          <p:cNvSpPr/>
          <p:nvPr/>
        </p:nvSpPr>
        <p:spPr>
          <a:xfrm>
            <a:off x="2343409" y="4645791"/>
            <a:ext cx="1075800" cy="978000"/>
          </a:xfrm>
          <a:custGeom>
            <a:rect b="b" l="l" r="r" t="t"/>
            <a:pathLst>
              <a:path extrusionOk="0" h="120000" w="120000">
                <a:moveTo>
                  <a:pt x="95455" y="69000"/>
                </a:moveTo>
                <a:cubicBezTo>
                  <a:pt x="90933" y="69000"/>
                  <a:pt x="87272" y="64966"/>
                  <a:pt x="87272" y="60000"/>
                </a:cubicBezTo>
                <a:cubicBezTo>
                  <a:pt x="87272" y="55033"/>
                  <a:pt x="90933" y="51000"/>
                  <a:pt x="95455" y="51000"/>
                </a:cubicBezTo>
                <a:cubicBezTo>
                  <a:pt x="99972" y="51000"/>
                  <a:pt x="103638" y="55033"/>
                  <a:pt x="103638" y="60000"/>
                </a:cubicBezTo>
                <a:cubicBezTo>
                  <a:pt x="103638" y="64966"/>
                  <a:pt x="99972" y="69000"/>
                  <a:pt x="95455" y="69000"/>
                </a:cubicBezTo>
                <a:moveTo>
                  <a:pt x="117272" y="57000"/>
                </a:moveTo>
                <a:lnTo>
                  <a:pt x="108816" y="57000"/>
                </a:lnTo>
                <a:cubicBezTo>
                  <a:pt x="107555" y="50155"/>
                  <a:pt x="102050" y="45000"/>
                  <a:pt x="95455" y="45000"/>
                </a:cubicBezTo>
                <a:cubicBezTo>
                  <a:pt x="88855" y="45000"/>
                  <a:pt x="83355" y="50155"/>
                  <a:pt x="82094" y="57000"/>
                </a:cubicBezTo>
                <a:lnTo>
                  <a:pt x="2727" y="57000"/>
                </a:lnTo>
                <a:cubicBezTo>
                  <a:pt x="1222" y="57000"/>
                  <a:pt x="0" y="58344"/>
                  <a:pt x="0" y="60000"/>
                </a:cubicBezTo>
                <a:cubicBezTo>
                  <a:pt x="0" y="61655"/>
                  <a:pt x="1222" y="63000"/>
                  <a:pt x="2727" y="63000"/>
                </a:cubicBezTo>
                <a:lnTo>
                  <a:pt x="82094" y="63000"/>
                </a:lnTo>
                <a:cubicBezTo>
                  <a:pt x="83355" y="69844"/>
                  <a:pt x="88855" y="75000"/>
                  <a:pt x="95455" y="75000"/>
                </a:cubicBezTo>
                <a:cubicBezTo>
                  <a:pt x="102050" y="75000"/>
                  <a:pt x="107555" y="69844"/>
                  <a:pt x="108816" y="63000"/>
                </a:cubicBezTo>
                <a:lnTo>
                  <a:pt x="117272" y="63000"/>
                </a:lnTo>
                <a:cubicBezTo>
                  <a:pt x="118777" y="63000"/>
                  <a:pt x="120000" y="61655"/>
                  <a:pt x="120000" y="60000"/>
                </a:cubicBezTo>
                <a:cubicBezTo>
                  <a:pt x="120000" y="58344"/>
                  <a:pt x="118777" y="57000"/>
                  <a:pt x="117272" y="57000"/>
                </a:cubicBezTo>
                <a:moveTo>
                  <a:pt x="30000" y="6000"/>
                </a:moveTo>
                <a:cubicBezTo>
                  <a:pt x="34522" y="6000"/>
                  <a:pt x="38183" y="10033"/>
                  <a:pt x="38183" y="15000"/>
                </a:cubicBezTo>
                <a:cubicBezTo>
                  <a:pt x="38183" y="19972"/>
                  <a:pt x="34522" y="24000"/>
                  <a:pt x="30000" y="24000"/>
                </a:cubicBezTo>
                <a:cubicBezTo>
                  <a:pt x="25477" y="24000"/>
                  <a:pt x="21816" y="19972"/>
                  <a:pt x="21816" y="15000"/>
                </a:cubicBezTo>
                <a:cubicBezTo>
                  <a:pt x="21816" y="10033"/>
                  <a:pt x="25477" y="6000"/>
                  <a:pt x="30000" y="6000"/>
                </a:cubicBezTo>
                <a:moveTo>
                  <a:pt x="2727" y="18000"/>
                </a:moveTo>
                <a:lnTo>
                  <a:pt x="16638" y="18000"/>
                </a:lnTo>
                <a:cubicBezTo>
                  <a:pt x="17900" y="24844"/>
                  <a:pt x="23405" y="30000"/>
                  <a:pt x="30000" y="30000"/>
                </a:cubicBezTo>
                <a:cubicBezTo>
                  <a:pt x="36594" y="30000"/>
                  <a:pt x="42100" y="24844"/>
                  <a:pt x="43361" y="18000"/>
                </a:cubicBezTo>
                <a:lnTo>
                  <a:pt x="117272" y="18000"/>
                </a:lnTo>
                <a:cubicBezTo>
                  <a:pt x="118777" y="18000"/>
                  <a:pt x="120000" y="16661"/>
                  <a:pt x="120000" y="15000"/>
                </a:cubicBezTo>
                <a:cubicBezTo>
                  <a:pt x="120000" y="13344"/>
                  <a:pt x="118777" y="12000"/>
                  <a:pt x="117272" y="12000"/>
                </a:cubicBezTo>
                <a:lnTo>
                  <a:pt x="43361" y="12000"/>
                </a:lnTo>
                <a:cubicBezTo>
                  <a:pt x="42100" y="5155"/>
                  <a:pt x="36594" y="0"/>
                  <a:pt x="30000" y="0"/>
                </a:cubicBezTo>
                <a:cubicBezTo>
                  <a:pt x="23405" y="0"/>
                  <a:pt x="17900" y="5155"/>
                  <a:pt x="16638" y="12000"/>
                </a:cubicBezTo>
                <a:lnTo>
                  <a:pt x="2727" y="12000"/>
                </a:lnTo>
                <a:cubicBezTo>
                  <a:pt x="1222" y="12000"/>
                  <a:pt x="0" y="13344"/>
                  <a:pt x="0" y="15000"/>
                </a:cubicBezTo>
                <a:cubicBezTo>
                  <a:pt x="0" y="16661"/>
                  <a:pt x="1222" y="18000"/>
                  <a:pt x="2727" y="18000"/>
                </a:cubicBezTo>
                <a:moveTo>
                  <a:pt x="51816" y="113994"/>
                </a:moveTo>
                <a:cubicBezTo>
                  <a:pt x="47300" y="113994"/>
                  <a:pt x="43638" y="109966"/>
                  <a:pt x="43638" y="104994"/>
                </a:cubicBezTo>
                <a:cubicBezTo>
                  <a:pt x="43638" y="100027"/>
                  <a:pt x="47300" y="95994"/>
                  <a:pt x="51816" y="95994"/>
                </a:cubicBezTo>
                <a:cubicBezTo>
                  <a:pt x="56338" y="95994"/>
                  <a:pt x="60000" y="100027"/>
                  <a:pt x="60000" y="104994"/>
                </a:cubicBezTo>
                <a:cubicBezTo>
                  <a:pt x="60000" y="109966"/>
                  <a:pt x="56338" y="113994"/>
                  <a:pt x="51816" y="113994"/>
                </a:cubicBezTo>
                <a:moveTo>
                  <a:pt x="117272" y="101994"/>
                </a:moveTo>
                <a:lnTo>
                  <a:pt x="65177" y="101994"/>
                </a:lnTo>
                <a:cubicBezTo>
                  <a:pt x="63916" y="95150"/>
                  <a:pt x="58416" y="89994"/>
                  <a:pt x="51816" y="89994"/>
                </a:cubicBezTo>
                <a:cubicBezTo>
                  <a:pt x="45222" y="89994"/>
                  <a:pt x="39722" y="95150"/>
                  <a:pt x="38455" y="101994"/>
                </a:cubicBezTo>
                <a:lnTo>
                  <a:pt x="2727" y="101994"/>
                </a:lnTo>
                <a:cubicBezTo>
                  <a:pt x="1222" y="101994"/>
                  <a:pt x="0" y="103338"/>
                  <a:pt x="0" y="104994"/>
                </a:cubicBezTo>
                <a:cubicBezTo>
                  <a:pt x="0" y="106655"/>
                  <a:pt x="1222" y="107994"/>
                  <a:pt x="2727" y="107994"/>
                </a:cubicBezTo>
                <a:lnTo>
                  <a:pt x="38455" y="107994"/>
                </a:lnTo>
                <a:cubicBezTo>
                  <a:pt x="39722" y="114844"/>
                  <a:pt x="45222" y="120000"/>
                  <a:pt x="51816" y="120000"/>
                </a:cubicBezTo>
                <a:cubicBezTo>
                  <a:pt x="58416" y="120000"/>
                  <a:pt x="63916" y="114844"/>
                  <a:pt x="65177" y="107994"/>
                </a:cubicBezTo>
                <a:lnTo>
                  <a:pt x="117272" y="107994"/>
                </a:lnTo>
                <a:cubicBezTo>
                  <a:pt x="118777" y="107994"/>
                  <a:pt x="120000" y="106655"/>
                  <a:pt x="120000" y="104994"/>
                </a:cubicBezTo>
                <a:cubicBezTo>
                  <a:pt x="120000" y="103338"/>
                  <a:pt x="118777" y="101994"/>
                  <a:pt x="117272" y="10199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99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1" name="Google Shape;131;p9"/>
          <p:cNvSpPr txBox="1"/>
          <p:nvPr/>
        </p:nvSpPr>
        <p:spPr>
          <a:xfrm>
            <a:off x="345341" y="1833114"/>
            <a:ext cx="237339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DIFFICULTES</a:t>
            </a:r>
            <a:r>
              <a:rPr b="1" lang="en-US" sz="9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 sz="9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9"/>
          <p:cNvSpPr/>
          <p:nvPr/>
        </p:nvSpPr>
        <p:spPr>
          <a:xfrm>
            <a:off x="8858728" y="4657893"/>
            <a:ext cx="1487100" cy="978000"/>
          </a:xfrm>
          <a:custGeom>
            <a:rect b="b" l="l" r="r" t="t"/>
            <a:pathLst>
              <a:path extrusionOk="0" h="120000" w="12000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9"/>
          <p:cNvSpPr/>
          <p:nvPr/>
        </p:nvSpPr>
        <p:spPr>
          <a:xfrm flipH="1" rot="-5400000">
            <a:off x="2301602" y="9644689"/>
            <a:ext cx="1159500" cy="1091400"/>
          </a:xfrm>
          <a:custGeom>
            <a:rect b="b" l="l" r="r" t="t"/>
            <a:pathLst>
              <a:path extrusionOk="0" h="120000" w="120000">
                <a:moveTo>
                  <a:pt x="114609" y="52208"/>
                </a:moveTo>
                <a:lnTo>
                  <a:pt x="114609" y="67089"/>
                </a:lnTo>
                <a:cubicBezTo>
                  <a:pt x="114609" y="68670"/>
                  <a:pt x="115816" y="69951"/>
                  <a:pt x="117304" y="69951"/>
                </a:cubicBezTo>
                <a:lnTo>
                  <a:pt x="117304" y="69951"/>
                </a:lnTo>
                <a:cubicBezTo>
                  <a:pt x="118793" y="69951"/>
                  <a:pt x="120000" y="68670"/>
                  <a:pt x="120000" y="67089"/>
                </a:cubicBezTo>
                <a:lnTo>
                  <a:pt x="119999" y="52208"/>
                </a:lnTo>
                <a:cubicBezTo>
                  <a:pt x="119999" y="50627"/>
                  <a:pt x="118793" y="49346"/>
                  <a:pt x="117304" y="49346"/>
                </a:cubicBezTo>
                <a:cubicBezTo>
                  <a:pt x="115816" y="49346"/>
                  <a:pt x="114609" y="50627"/>
                  <a:pt x="114609" y="52208"/>
                </a:cubicBezTo>
                <a:close/>
                <a:moveTo>
                  <a:pt x="106256" y="49918"/>
                </a:moveTo>
                <a:lnTo>
                  <a:pt x="106256" y="69379"/>
                </a:lnTo>
                <a:cubicBezTo>
                  <a:pt x="106256" y="70960"/>
                  <a:pt x="107463" y="72241"/>
                  <a:pt x="108951" y="72241"/>
                </a:cubicBezTo>
                <a:lnTo>
                  <a:pt x="108951" y="72241"/>
                </a:lnTo>
                <a:cubicBezTo>
                  <a:pt x="110440" y="72241"/>
                  <a:pt x="111646" y="70960"/>
                  <a:pt x="111646" y="69379"/>
                </a:cubicBezTo>
                <a:lnTo>
                  <a:pt x="111646" y="49918"/>
                </a:lnTo>
                <a:cubicBezTo>
                  <a:pt x="111646" y="48337"/>
                  <a:pt x="110440" y="47056"/>
                  <a:pt x="108951" y="47056"/>
                </a:cubicBezTo>
                <a:cubicBezTo>
                  <a:pt x="107463" y="47056"/>
                  <a:pt x="106256" y="48337"/>
                  <a:pt x="106256" y="49918"/>
                </a:cubicBezTo>
                <a:close/>
                <a:moveTo>
                  <a:pt x="97903" y="48773"/>
                </a:moveTo>
                <a:lnTo>
                  <a:pt x="97903" y="70524"/>
                </a:lnTo>
                <a:cubicBezTo>
                  <a:pt x="97903" y="72104"/>
                  <a:pt x="99109" y="73386"/>
                  <a:pt x="100598" y="73386"/>
                </a:cubicBezTo>
                <a:lnTo>
                  <a:pt x="100598" y="73386"/>
                </a:lnTo>
                <a:cubicBezTo>
                  <a:pt x="102086" y="73386"/>
                  <a:pt x="103293" y="72104"/>
                  <a:pt x="103293" y="70524"/>
                </a:cubicBezTo>
                <a:lnTo>
                  <a:pt x="103293" y="48773"/>
                </a:lnTo>
                <a:cubicBezTo>
                  <a:pt x="103293" y="47193"/>
                  <a:pt x="102086" y="45911"/>
                  <a:pt x="100598" y="45911"/>
                </a:cubicBezTo>
                <a:cubicBezTo>
                  <a:pt x="99109" y="45911"/>
                  <a:pt x="97903" y="47193"/>
                  <a:pt x="97903" y="48773"/>
                </a:cubicBezTo>
                <a:close/>
                <a:moveTo>
                  <a:pt x="53856" y="54256"/>
                </a:moveTo>
                <a:cubicBezTo>
                  <a:pt x="53856" y="53338"/>
                  <a:pt x="54558" y="52593"/>
                  <a:pt x="55423" y="52593"/>
                </a:cubicBezTo>
                <a:lnTo>
                  <a:pt x="57787" y="52593"/>
                </a:lnTo>
                <a:lnTo>
                  <a:pt x="57787" y="49895"/>
                </a:lnTo>
                <a:cubicBezTo>
                  <a:pt x="57787" y="49843"/>
                  <a:pt x="57790" y="49793"/>
                  <a:pt x="57844" y="49750"/>
                </a:cubicBezTo>
                <a:lnTo>
                  <a:pt x="57714" y="49315"/>
                </a:lnTo>
                <a:cubicBezTo>
                  <a:pt x="57790" y="48400"/>
                  <a:pt x="58549" y="47723"/>
                  <a:pt x="59411" y="47803"/>
                </a:cubicBezTo>
                <a:lnTo>
                  <a:pt x="91653" y="50798"/>
                </a:lnTo>
                <a:cubicBezTo>
                  <a:pt x="92515" y="50878"/>
                  <a:pt x="93152" y="51685"/>
                  <a:pt x="93077" y="52600"/>
                </a:cubicBezTo>
                <a:cubicBezTo>
                  <a:pt x="93002" y="53515"/>
                  <a:pt x="92242" y="54191"/>
                  <a:pt x="91380" y="54111"/>
                </a:cubicBezTo>
                <a:cubicBezTo>
                  <a:pt x="80879" y="53136"/>
                  <a:pt x="70377" y="52160"/>
                  <a:pt x="59875" y="51185"/>
                </a:cubicBezTo>
                <a:lnTo>
                  <a:pt x="59875" y="52593"/>
                </a:lnTo>
                <a:lnTo>
                  <a:pt x="62240" y="52593"/>
                </a:lnTo>
                <a:cubicBezTo>
                  <a:pt x="63105" y="52593"/>
                  <a:pt x="63806" y="53338"/>
                  <a:pt x="63806" y="54256"/>
                </a:cubicBezTo>
                <a:lnTo>
                  <a:pt x="63806" y="54256"/>
                </a:lnTo>
                <a:cubicBezTo>
                  <a:pt x="63806" y="55175"/>
                  <a:pt x="63105" y="55919"/>
                  <a:pt x="62240" y="55919"/>
                </a:cubicBezTo>
                <a:cubicBezTo>
                  <a:pt x="61452" y="55919"/>
                  <a:pt x="60664" y="55919"/>
                  <a:pt x="59875" y="55919"/>
                </a:cubicBezTo>
                <a:lnTo>
                  <a:pt x="59875" y="58197"/>
                </a:lnTo>
                <a:lnTo>
                  <a:pt x="62240" y="58197"/>
                </a:lnTo>
                <a:cubicBezTo>
                  <a:pt x="63105" y="58197"/>
                  <a:pt x="63806" y="58942"/>
                  <a:pt x="63806" y="59860"/>
                </a:cubicBezTo>
                <a:lnTo>
                  <a:pt x="63806" y="59860"/>
                </a:lnTo>
                <a:cubicBezTo>
                  <a:pt x="63806" y="60778"/>
                  <a:pt x="63105" y="61523"/>
                  <a:pt x="62240" y="61523"/>
                </a:cubicBezTo>
                <a:cubicBezTo>
                  <a:pt x="61452" y="61523"/>
                  <a:pt x="60664" y="61523"/>
                  <a:pt x="59875" y="61523"/>
                </a:cubicBezTo>
                <a:lnTo>
                  <a:pt x="59875" y="63801"/>
                </a:lnTo>
                <a:lnTo>
                  <a:pt x="62240" y="63801"/>
                </a:lnTo>
                <a:cubicBezTo>
                  <a:pt x="63105" y="63801"/>
                  <a:pt x="63806" y="64546"/>
                  <a:pt x="63806" y="65464"/>
                </a:cubicBezTo>
                <a:lnTo>
                  <a:pt x="63806" y="65464"/>
                </a:lnTo>
                <a:cubicBezTo>
                  <a:pt x="63806" y="66382"/>
                  <a:pt x="63105" y="67127"/>
                  <a:pt x="62240" y="67127"/>
                </a:cubicBezTo>
                <a:cubicBezTo>
                  <a:pt x="61452" y="67127"/>
                  <a:pt x="60664" y="67127"/>
                  <a:pt x="59875" y="67127"/>
                </a:cubicBezTo>
                <a:lnTo>
                  <a:pt x="59875" y="68544"/>
                </a:lnTo>
                <a:lnTo>
                  <a:pt x="91233" y="65045"/>
                </a:lnTo>
                <a:cubicBezTo>
                  <a:pt x="92093" y="64949"/>
                  <a:pt x="92863" y="65611"/>
                  <a:pt x="92954" y="66525"/>
                </a:cubicBezTo>
                <a:cubicBezTo>
                  <a:pt x="93044" y="67438"/>
                  <a:pt x="92420" y="68256"/>
                  <a:pt x="91560" y="68352"/>
                </a:cubicBezTo>
                <a:cubicBezTo>
                  <a:pt x="80831" y="69550"/>
                  <a:pt x="70101" y="70747"/>
                  <a:pt x="59372" y="71945"/>
                </a:cubicBezTo>
                <a:cubicBezTo>
                  <a:pt x="58511" y="72041"/>
                  <a:pt x="57741" y="71378"/>
                  <a:pt x="57650" y="70465"/>
                </a:cubicBezTo>
                <a:cubicBezTo>
                  <a:pt x="57630" y="70259"/>
                  <a:pt x="57646" y="70058"/>
                  <a:pt x="57807" y="69902"/>
                </a:cubicBezTo>
                <a:lnTo>
                  <a:pt x="57787" y="69850"/>
                </a:lnTo>
                <a:lnTo>
                  <a:pt x="57787" y="67127"/>
                </a:lnTo>
                <a:lnTo>
                  <a:pt x="55423" y="67127"/>
                </a:lnTo>
                <a:cubicBezTo>
                  <a:pt x="54558" y="67127"/>
                  <a:pt x="53856" y="66382"/>
                  <a:pt x="53856" y="65464"/>
                </a:cubicBezTo>
                <a:cubicBezTo>
                  <a:pt x="53856" y="64546"/>
                  <a:pt x="54558" y="63801"/>
                  <a:pt x="55423" y="63801"/>
                </a:cubicBezTo>
                <a:lnTo>
                  <a:pt x="57787" y="63801"/>
                </a:lnTo>
                <a:lnTo>
                  <a:pt x="57787" y="61523"/>
                </a:lnTo>
                <a:lnTo>
                  <a:pt x="55423" y="61523"/>
                </a:lnTo>
                <a:cubicBezTo>
                  <a:pt x="54558" y="61523"/>
                  <a:pt x="53856" y="60779"/>
                  <a:pt x="53856" y="59860"/>
                </a:cubicBezTo>
                <a:cubicBezTo>
                  <a:pt x="53856" y="58942"/>
                  <a:pt x="54558" y="58197"/>
                  <a:pt x="55423" y="58197"/>
                </a:cubicBezTo>
                <a:lnTo>
                  <a:pt x="57787" y="58197"/>
                </a:lnTo>
                <a:lnTo>
                  <a:pt x="57787" y="55919"/>
                </a:lnTo>
                <a:lnTo>
                  <a:pt x="55423" y="55919"/>
                </a:lnTo>
                <a:cubicBezTo>
                  <a:pt x="54558" y="55919"/>
                  <a:pt x="53856" y="55175"/>
                  <a:pt x="53856" y="54256"/>
                </a:cubicBezTo>
                <a:close/>
                <a:moveTo>
                  <a:pt x="48021" y="3132"/>
                </a:moveTo>
                <a:lnTo>
                  <a:pt x="48021" y="12530"/>
                </a:lnTo>
                <a:cubicBezTo>
                  <a:pt x="48021" y="14260"/>
                  <a:pt x="49342" y="15663"/>
                  <a:pt x="50971" y="15663"/>
                </a:cubicBezTo>
                <a:cubicBezTo>
                  <a:pt x="52601" y="15663"/>
                  <a:pt x="53921" y="14260"/>
                  <a:pt x="53921" y="12530"/>
                </a:cubicBezTo>
                <a:lnTo>
                  <a:pt x="53921" y="3132"/>
                </a:lnTo>
                <a:cubicBezTo>
                  <a:pt x="53921" y="1402"/>
                  <a:pt x="52601" y="0"/>
                  <a:pt x="50971" y="0"/>
                </a:cubicBezTo>
                <a:cubicBezTo>
                  <a:pt x="49342" y="0"/>
                  <a:pt x="48021" y="1402"/>
                  <a:pt x="48021" y="3132"/>
                </a:cubicBezTo>
                <a:close/>
                <a:moveTo>
                  <a:pt x="48021" y="107469"/>
                </a:moveTo>
                <a:lnTo>
                  <a:pt x="48021" y="116867"/>
                </a:lnTo>
                <a:cubicBezTo>
                  <a:pt x="48021" y="118597"/>
                  <a:pt x="49342" y="120000"/>
                  <a:pt x="50971" y="120000"/>
                </a:cubicBezTo>
                <a:cubicBezTo>
                  <a:pt x="52601" y="120000"/>
                  <a:pt x="53921" y="118597"/>
                  <a:pt x="53921" y="116867"/>
                </a:cubicBezTo>
                <a:lnTo>
                  <a:pt x="53921" y="107469"/>
                </a:lnTo>
                <a:cubicBezTo>
                  <a:pt x="53921" y="105739"/>
                  <a:pt x="52601" y="104336"/>
                  <a:pt x="50971" y="104336"/>
                </a:cubicBezTo>
                <a:cubicBezTo>
                  <a:pt x="49342" y="104336"/>
                  <a:pt x="48021" y="105739"/>
                  <a:pt x="48021" y="107469"/>
                </a:cubicBezTo>
                <a:close/>
                <a:moveTo>
                  <a:pt x="21116" y="59649"/>
                </a:moveTo>
                <a:cubicBezTo>
                  <a:pt x="21116" y="67800"/>
                  <a:pt x="24044" y="75951"/>
                  <a:pt x="29901" y="82170"/>
                </a:cubicBezTo>
                <a:cubicBezTo>
                  <a:pt x="41615" y="94608"/>
                  <a:pt x="60607" y="94608"/>
                  <a:pt x="72320" y="82170"/>
                </a:cubicBezTo>
                <a:lnTo>
                  <a:pt x="79515" y="74530"/>
                </a:lnTo>
                <a:lnTo>
                  <a:pt x="87539" y="74531"/>
                </a:lnTo>
                <a:cubicBezTo>
                  <a:pt x="90764" y="74530"/>
                  <a:pt x="93379" y="71754"/>
                  <a:pt x="93379" y="68330"/>
                </a:cubicBezTo>
                <a:lnTo>
                  <a:pt x="93379" y="59809"/>
                </a:lnTo>
                <a:lnTo>
                  <a:pt x="93530" y="59649"/>
                </a:lnTo>
                <a:lnTo>
                  <a:pt x="93379" y="59488"/>
                </a:lnTo>
                <a:lnTo>
                  <a:pt x="93379" y="50967"/>
                </a:lnTo>
                <a:cubicBezTo>
                  <a:pt x="93379" y="47543"/>
                  <a:pt x="90764" y="44767"/>
                  <a:pt x="87539" y="44767"/>
                </a:cubicBezTo>
                <a:lnTo>
                  <a:pt x="79515" y="44767"/>
                </a:lnTo>
                <a:cubicBezTo>
                  <a:pt x="77116" y="42220"/>
                  <a:pt x="74718" y="39674"/>
                  <a:pt x="72320" y="37127"/>
                </a:cubicBezTo>
                <a:cubicBezTo>
                  <a:pt x="60607" y="24689"/>
                  <a:pt x="41615" y="24689"/>
                  <a:pt x="29901" y="37127"/>
                </a:cubicBezTo>
                <a:cubicBezTo>
                  <a:pt x="24044" y="43346"/>
                  <a:pt x="21116" y="51497"/>
                  <a:pt x="21116" y="59649"/>
                </a:cubicBezTo>
                <a:close/>
                <a:moveTo>
                  <a:pt x="15930" y="103846"/>
                </a:moveTo>
                <a:cubicBezTo>
                  <a:pt x="15930" y="104647"/>
                  <a:pt x="16218" y="105449"/>
                  <a:pt x="16794" y="106061"/>
                </a:cubicBezTo>
                <a:cubicBezTo>
                  <a:pt x="17946" y="107284"/>
                  <a:pt x="19814" y="107284"/>
                  <a:pt x="20966" y="106061"/>
                </a:cubicBezTo>
                <a:lnTo>
                  <a:pt x="27224" y="99415"/>
                </a:lnTo>
                <a:cubicBezTo>
                  <a:pt x="28376" y="98192"/>
                  <a:pt x="28376" y="96208"/>
                  <a:pt x="27224" y="94985"/>
                </a:cubicBezTo>
                <a:cubicBezTo>
                  <a:pt x="26072" y="93762"/>
                  <a:pt x="24204" y="93762"/>
                  <a:pt x="23052" y="94985"/>
                </a:cubicBezTo>
                <a:lnTo>
                  <a:pt x="16794" y="101630"/>
                </a:lnTo>
                <a:cubicBezTo>
                  <a:pt x="16218" y="102242"/>
                  <a:pt x="15930" y="103044"/>
                  <a:pt x="15930" y="103846"/>
                </a:cubicBezTo>
                <a:close/>
                <a:moveTo>
                  <a:pt x="15930" y="15910"/>
                </a:moveTo>
                <a:cubicBezTo>
                  <a:pt x="15930" y="16712"/>
                  <a:pt x="16218" y="17514"/>
                  <a:pt x="16794" y="18125"/>
                </a:cubicBezTo>
                <a:lnTo>
                  <a:pt x="23052" y="24771"/>
                </a:lnTo>
                <a:cubicBezTo>
                  <a:pt x="24204" y="25994"/>
                  <a:pt x="26072" y="25994"/>
                  <a:pt x="27224" y="24771"/>
                </a:cubicBezTo>
                <a:cubicBezTo>
                  <a:pt x="28376" y="23547"/>
                  <a:pt x="28376" y="21564"/>
                  <a:pt x="27224" y="20340"/>
                </a:cubicBezTo>
                <a:lnTo>
                  <a:pt x="20966" y="13695"/>
                </a:lnTo>
                <a:cubicBezTo>
                  <a:pt x="19814" y="12472"/>
                  <a:pt x="17946" y="12472"/>
                  <a:pt x="16794" y="13695"/>
                </a:cubicBezTo>
                <a:cubicBezTo>
                  <a:pt x="16218" y="14307"/>
                  <a:pt x="15930" y="15109"/>
                  <a:pt x="15930" y="15910"/>
                </a:cubicBezTo>
                <a:close/>
                <a:moveTo>
                  <a:pt x="0" y="59999"/>
                </a:moveTo>
                <a:cubicBezTo>
                  <a:pt x="0" y="61730"/>
                  <a:pt x="1320" y="63132"/>
                  <a:pt x="2950" y="63132"/>
                </a:cubicBezTo>
                <a:lnTo>
                  <a:pt x="11800" y="63132"/>
                </a:lnTo>
                <a:cubicBezTo>
                  <a:pt x="13430" y="63132"/>
                  <a:pt x="14751" y="61730"/>
                  <a:pt x="14751" y="59999"/>
                </a:cubicBezTo>
                <a:cubicBezTo>
                  <a:pt x="14751" y="58269"/>
                  <a:pt x="13430" y="56867"/>
                  <a:pt x="11800" y="56867"/>
                </a:cubicBezTo>
                <a:lnTo>
                  <a:pt x="2950" y="56867"/>
                </a:lnTo>
                <a:cubicBezTo>
                  <a:pt x="1320" y="56867"/>
                  <a:pt x="0" y="58269"/>
                  <a:pt x="0" y="599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9"/>
          <p:cNvSpPr/>
          <p:nvPr/>
        </p:nvSpPr>
        <p:spPr>
          <a:xfrm>
            <a:off x="15547272" y="9652512"/>
            <a:ext cx="1075800" cy="1075800"/>
          </a:xfrm>
          <a:custGeom>
            <a:rect b="b" l="l" r="r" t="t"/>
            <a:pathLst>
              <a:path extrusionOk="0" h="120000" w="120000">
                <a:moveTo>
                  <a:pt x="15387" y="14094"/>
                </a:moveTo>
                <a:lnTo>
                  <a:pt x="15387" y="14271"/>
                </a:lnTo>
                <a:lnTo>
                  <a:pt x="14271" y="14271"/>
                </a:lnTo>
                <a:lnTo>
                  <a:pt x="14271" y="105728"/>
                </a:lnTo>
                <a:lnTo>
                  <a:pt x="56634" y="105728"/>
                </a:lnTo>
                <a:cubicBezTo>
                  <a:pt x="46930" y="90026"/>
                  <a:pt x="36945" y="63771"/>
                  <a:pt x="16148" y="61948"/>
                </a:cubicBezTo>
                <a:lnTo>
                  <a:pt x="22230" y="43893"/>
                </a:lnTo>
                <a:cubicBezTo>
                  <a:pt x="41955" y="50354"/>
                  <a:pt x="47363" y="57438"/>
                  <a:pt x="57212" y="71256"/>
                </a:cubicBezTo>
                <a:cubicBezTo>
                  <a:pt x="66276" y="51088"/>
                  <a:pt x="71373" y="40322"/>
                  <a:pt x="82718" y="22095"/>
                </a:cubicBezTo>
                <a:lnTo>
                  <a:pt x="102617" y="22095"/>
                </a:lnTo>
                <a:cubicBezTo>
                  <a:pt x="86351" y="45202"/>
                  <a:pt x="70652" y="78291"/>
                  <a:pt x="58462" y="105728"/>
                </a:cubicBezTo>
                <a:lnTo>
                  <a:pt x="105728" y="105728"/>
                </a:lnTo>
                <a:lnTo>
                  <a:pt x="105728" y="22095"/>
                </a:lnTo>
                <a:lnTo>
                  <a:pt x="105866" y="22095"/>
                </a:lnTo>
                <a:lnTo>
                  <a:pt x="105866" y="14094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" name="Google Shape;135;p9"/>
          <p:cNvGrpSpPr/>
          <p:nvPr/>
        </p:nvGrpSpPr>
        <p:grpSpPr>
          <a:xfrm>
            <a:off x="9115236" y="9682306"/>
            <a:ext cx="1016176" cy="1016186"/>
            <a:chOff x="1244285" y="137079"/>
            <a:chExt cx="3222887" cy="3222918"/>
          </a:xfrm>
        </p:grpSpPr>
        <p:sp>
          <p:nvSpPr>
            <p:cNvPr id="136" name="Google Shape;136;p9"/>
            <p:cNvSpPr/>
            <p:nvPr/>
          </p:nvSpPr>
          <p:spPr>
            <a:xfrm rot="-2700000">
              <a:off x="3296346" y="1792673"/>
              <a:ext cx="528209" cy="13211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9"/>
            <p:cNvSpPr/>
            <p:nvPr/>
          </p:nvSpPr>
          <p:spPr>
            <a:xfrm rot="8100000">
              <a:off x="3909667" y="2915771"/>
              <a:ext cx="528209" cy="301652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1244285" y="137079"/>
              <a:ext cx="2226000" cy="2226000"/>
            </a:xfrm>
            <a:prstGeom prst="donut">
              <a:avLst>
                <a:gd fmla="val 1129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1570436" y="463230"/>
              <a:ext cx="1573800" cy="1573800"/>
            </a:xfrm>
            <a:prstGeom prst="blockArc">
              <a:avLst>
                <a:gd fmla="val 15714950" name="adj1"/>
                <a:gd fmla="val 161138" name="adj2"/>
                <a:gd fmla="val 9277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9"/>
          <p:cNvSpPr/>
          <p:nvPr/>
        </p:nvSpPr>
        <p:spPr>
          <a:xfrm>
            <a:off x="15596186" y="4645796"/>
            <a:ext cx="978000" cy="978000"/>
          </a:xfrm>
          <a:custGeom>
            <a:rect b="b" l="l" r="r" t="t"/>
            <a:pathLst>
              <a:path extrusionOk="0" h="120000" w="120000">
                <a:moveTo>
                  <a:pt x="14884" y="76128"/>
                </a:moveTo>
                <a:lnTo>
                  <a:pt x="32217" y="76128"/>
                </a:lnTo>
                <a:lnTo>
                  <a:pt x="32217" y="108128"/>
                </a:lnTo>
                <a:lnTo>
                  <a:pt x="14884" y="108128"/>
                </a:lnTo>
                <a:close/>
                <a:moveTo>
                  <a:pt x="41553" y="62795"/>
                </a:moveTo>
                <a:lnTo>
                  <a:pt x="58887" y="62795"/>
                </a:lnTo>
                <a:lnTo>
                  <a:pt x="58887" y="108128"/>
                </a:lnTo>
                <a:lnTo>
                  <a:pt x="41553" y="108128"/>
                </a:lnTo>
                <a:close/>
                <a:moveTo>
                  <a:pt x="68223" y="49462"/>
                </a:moveTo>
                <a:lnTo>
                  <a:pt x="85556" y="49462"/>
                </a:lnTo>
                <a:lnTo>
                  <a:pt x="85556" y="108128"/>
                </a:lnTo>
                <a:lnTo>
                  <a:pt x="68223" y="108128"/>
                </a:lnTo>
                <a:close/>
                <a:moveTo>
                  <a:pt x="94892" y="36128"/>
                </a:moveTo>
                <a:lnTo>
                  <a:pt x="112226" y="36128"/>
                </a:lnTo>
                <a:lnTo>
                  <a:pt x="112226" y="108128"/>
                </a:lnTo>
                <a:lnTo>
                  <a:pt x="94892" y="108128"/>
                </a:lnTo>
                <a:close/>
                <a:moveTo>
                  <a:pt x="85995" y="8326"/>
                </a:moveTo>
                <a:lnTo>
                  <a:pt x="106690" y="9163"/>
                </a:lnTo>
                <a:lnTo>
                  <a:pt x="97068" y="27504"/>
                </a:lnTo>
                <a:lnTo>
                  <a:pt x="94300" y="22709"/>
                </a:lnTo>
                <a:lnTo>
                  <a:pt x="20057" y="65573"/>
                </a:lnTo>
                <a:lnTo>
                  <a:pt x="14521" y="55984"/>
                </a:lnTo>
                <a:lnTo>
                  <a:pt x="88763" y="13120"/>
                </a:lnTo>
                <a:close/>
                <a:moveTo>
                  <a:pt x="0" y="0"/>
                </a:moveTo>
                <a:lnTo>
                  <a:pt x="6666" y="0"/>
                </a:lnTo>
                <a:lnTo>
                  <a:pt x="6666" y="113333"/>
                </a:lnTo>
                <a:lnTo>
                  <a:pt x="120000" y="113333"/>
                </a:lnTo>
                <a:lnTo>
                  <a:pt x="120000" y="119999"/>
                </a:lnTo>
                <a:lnTo>
                  <a:pt x="6666" y="119999"/>
                </a:lnTo>
                <a:lnTo>
                  <a:pt x="6666" y="120000"/>
                </a:lnTo>
                <a:lnTo>
                  <a:pt x="0" y="120000"/>
                </a:lnTo>
                <a:lnTo>
                  <a:pt x="0" y="119999"/>
                </a:lnTo>
                <a:lnTo>
                  <a:pt x="0" y="1133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/>
          <p:nvPr/>
        </p:nvSpPr>
        <p:spPr>
          <a:xfrm>
            <a:off x="10219773" y="7345840"/>
            <a:ext cx="4296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Titre + description</a:t>
            </a:r>
            <a:endParaRPr/>
          </a:p>
        </p:txBody>
      </p:sp>
      <p:sp>
        <p:nvSpPr>
          <p:cNvPr id="146" name="Google Shape;146;p10"/>
          <p:cNvSpPr txBox="1"/>
          <p:nvPr/>
        </p:nvSpPr>
        <p:spPr>
          <a:xfrm>
            <a:off x="2850269" y="7345840"/>
            <a:ext cx="4036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"/>
          <p:cNvSpPr txBox="1"/>
          <p:nvPr/>
        </p:nvSpPr>
        <p:spPr>
          <a:xfrm>
            <a:off x="10004285" y="5608675"/>
            <a:ext cx="48111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CONTACT</a:t>
            </a:r>
            <a:endParaRPr b="1" sz="9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8" name="Google Shape;148;p10"/>
          <p:cNvSpPr txBox="1"/>
          <p:nvPr/>
        </p:nvSpPr>
        <p:spPr>
          <a:xfrm>
            <a:off x="1952471" y="5655492"/>
            <a:ext cx="58269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FOOTER</a:t>
            </a:r>
            <a:endParaRPr b="1" sz="9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" name="Google Shape;149;p10"/>
          <p:cNvSpPr txBox="1"/>
          <p:nvPr/>
        </p:nvSpPr>
        <p:spPr>
          <a:xfrm>
            <a:off x="16598297" y="5608683"/>
            <a:ext cx="58269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JavaScript</a:t>
            </a:r>
            <a:endParaRPr b="1" sz="9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0" name="Google Shape;150;p10"/>
          <p:cNvSpPr txBox="1"/>
          <p:nvPr/>
        </p:nvSpPr>
        <p:spPr>
          <a:xfrm>
            <a:off x="345341" y="1833114"/>
            <a:ext cx="2373386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LES PERSPECTIVES D’AMELIORATION </a:t>
            </a:r>
            <a:endParaRPr b="1" sz="96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10"/>
          <p:cNvSpPr txBox="1"/>
          <p:nvPr/>
        </p:nvSpPr>
        <p:spPr>
          <a:xfrm>
            <a:off x="5583771" y="8887567"/>
            <a:ext cx="58269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RÉSEAUX</a:t>
            </a:r>
            <a:r>
              <a:rPr b="1" lang="en-US" sz="9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SOCIAUX</a:t>
            </a:r>
            <a:endParaRPr b="1" sz="9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10"/>
          <p:cNvSpPr txBox="1"/>
          <p:nvPr/>
        </p:nvSpPr>
        <p:spPr>
          <a:xfrm>
            <a:off x="13435371" y="8887567"/>
            <a:ext cx="58269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SEO</a:t>
            </a:r>
            <a:endParaRPr b="1" sz="9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"/>
          <p:cNvSpPr/>
          <p:nvPr/>
        </p:nvSpPr>
        <p:spPr>
          <a:xfrm flipH="1">
            <a:off x="9894276" y="0"/>
            <a:ext cx="14483372" cy="137160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0"/>
                </a:lnTo>
                <a:lnTo>
                  <a:pt x="51643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11"/>
          <p:cNvSpPr txBox="1"/>
          <p:nvPr/>
        </p:nvSpPr>
        <p:spPr>
          <a:xfrm>
            <a:off x="14178658" y="7694062"/>
            <a:ext cx="827213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SITE WEB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11"/>
          <p:cNvSpPr txBox="1"/>
          <p:nvPr/>
        </p:nvSpPr>
        <p:spPr>
          <a:xfrm>
            <a:off x="18738080" y="4288893"/>
            <a:ext cx="394851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Merci</a:t>
            </a:r>
            <a:endParaRPr b="1" sz="1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0" name="Google Shape;160;p11"/>
          <p:cNvSpPr txBox="1"/>
          <p:nvPr/>
        </p:nvSpPr>
        <p:spPr>
          <a:xfrm>
            <a:off x="17346609" y="6388641"/>
            <a:ext cx="51042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Dlugosz Piotr</a:t>
            </a:r>
            <a:endParaRPr b="1" sz="55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1" name="Google Shape;16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713" y="2162213"/>
            <a:ext cx="7510473" cy="751047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1"/>
          <p:cNvSpPr/>
          <p:nvPr/>
        </p:nvSpPr>
        <p:spPr>
          <a:xfrm>
            <a:off x="1246900" y="1469175"/>
            <a:ext cx="5837800" cy="2663850"/>
          </a:xfrm>
          <a:custGeom>
            <a:rect b="b" l="l" r="r" t="t"/>
            <a:pathLst>
              <a:path extrusionOk="0" h="106554" w="233512">
                <a:moveTo>
                  <a:pt x="20404" y="106554"/>
                </a:moveTo>
                <a:lnTo>
                  <a:pt x="233512" y="0"/>
                </a:lnTo>
                <a:lnTo>
                  <a:pt x="0" y="2267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Google Shape;163;p11"/>
          <p:cNvSpPr/>
          <p:nvPr/>
        </p:nvSpPr>
        <p:spPr>
          <a:xfrm>
            <a:off x="3910775" y="1171600"/>
            <a:ext cx="6971350" cy="3258975"/>
          </a:xfrm>
          <a:custGeom>
            <a:rect b="b" l="l" r="r" t="t"/>
            <a:pathLst>
              <a:path extrusionOk="0" h="130359" w="278854">
                <a:moveTo>
                  <a:pt x="0" y="0"/>
                </a:moveTo>
                <a:lnTo>
                  <a:pt x="265252" y="130359"/>
                </a:lnTo>
                <a:lnTo>
                  <a:pt x="278854" y="18137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4" name="Google Shape;164;p11"/>
          <p:cNvSpPr/>
          <p:nvPr/>
        </p:nvSpPr>
        <p:spPr>
          <a:xfrm>
            <a:off x="1246900" y="7382300"/>
            <a:ext cx="5866150" cy="3287300"/>
          </a:xfrm>
          <a:custGeom>
            <a:rect b="b" l="l" r="r" t="t"/>
            <a:pathLst>
              <a:path extrusionOk="0" h="131492" w="234646">
                <a:moveTo>
                  <a:pt x="0" y="0"/>
                </a:moveTo>
                <a:lnTo>
                  <a:pt x="234646" y="120157"/>
                </a:lnTo>
                <a:lnTo>
                  <a:pt x="6801" y="131492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5" name="Google Shape;165;p11"/>
          <p:cNvSpPr/>
          <p:nvPr/>
        </p:nvSpPr>
        <p:spPr>
          <a:xfrm>
            <a:off x="4208338" y="7268925"/>
            <a:ext cx="6404575" cy="3400675"/>
          </a:xfrm>
          <a:custGeom>
            <a:rect b="b" l="l" r="r" t="t"/>
            <a:pathLst>
              <a:path extrusionOk="0" h="136027" w="256183">
                <a:moveTo>
                  <a:pt x="0" y="131492"/>
                </a:moveTo>
                <a:lnTo>
                  <a:pt x="256183" y="0"/>
                </a:lnTo>
                <a:lnTo>
                  <a:pt x="248248" y="136027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Google Shape;166;p11"/>
          <p:cNvSpPr txBox="1"/>
          <p:nvPr/>
        </p:nvSpPr>
        <p:spPr>
          <a:xfrm>
            <a:off x="14178633" y="9346312"/>
            <a:ext cx="82722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CODE SOURCE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Custom 7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0E6DE5"/>
      </a:accent1>
      <a:accent2>
        <a:srgbClr val="14A5FF"/>
      </a:accent2>
      <a:accent3>
        <a:srgbClr val="FFC625"/>
      </a:accent3>
      <a:accent4>
        <a:srgbClr val="2ADEC8"/>
      </a:accent4>
      <a:accent5>
        <a:srgbClr val="5C6F7A"/>
      </a:accent5>
      <a:accent6>
        <a:srgbClr val="E7E8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